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6" r:id="rId2"/>
    <p:sldId id="330" r:id="rId3"/>
    <p:sldId id="331" r:id="rId4"/>
    <p:sldId id="333" r:id="rId5"/>
    <p:sldId id="334" r:id="rId6"/>
    <p:sldId id="33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 the bladder from the rest of the abdominal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cavity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placing moistened laparotomy pads beneath it. Place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 sutures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bladder apex 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facilitate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Make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longitudinal incision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ventral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dorsal aspect of the bladder, away from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ureters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urethra, and between major blood vessels.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urine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suction or perform intraoperative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cystocentesis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cystotomy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suction is not available. Excise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section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bladder wall adjacent to the incision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aerobic culture. Check the bladder apex for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diverticulum,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excise it if necessary. Examine the mucosa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defects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pass a catheter down the urethra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patency.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Cystotomy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3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the bladder in a single layer using a continuous suture pattern with absorbable suture material. For a two-layer closure, suture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seromuscular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layers with two continuous inverting suture lines (e.g., Cushing, followed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Lembert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;). If the dog has severe bleeding tendencies, consider suturing the mucosa as a separate layer with a simple continuous suture pattern.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Cystotomy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Cystotomy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09282"/>
            <a:ext cx="1828800" cy="4048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59751"/>
            <a:ext cx="2018607" cy="4189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709282"/>
            <a:ext cx="2838450" cy="2012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733431"/>
            <a:ext cx="2838450" cy="211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Postoperative care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systemic antibiotic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bladder drainage by using catheter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3-remove suture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Complication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1-hemorrhage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2-peritonitis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prolapse abdominal contents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Cystotomy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22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Urethrotomy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performed in male dogs to remove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urethral calculi.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Prescrotal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urethrotomy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Perineal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urethrotomy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Urethrotomy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419350"/>
            <a:ext cx="3480765" cy="2506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126" y="1352550"/>
            <a:ext cx="5291474" cy="3573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96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Urethrostomy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creation of a permanent fistula into the urethra; it is generally performed for irreparable or recurrent urethral stricture, or to prevent repeated obstruction (e.g., feline idiopathic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cystitis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1-urethral stenosis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2-calculi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cannot be removed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urethrotomy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3-recurrent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4-urethral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penile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neoplasia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severe trauma.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5-preputial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neoplasia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requiring penile amputation.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urethrostomy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96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6215</TotalTime>
  <Words>297</Words>
  <Application>Microsoft Office PowerPoint</Application>
  <PresentationFormat>On-screen Show (16:9)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Cystotomy</vt:lpstr>
      <vt:lpstr>Cystotomy</vt:lpstr>
      <vt:lpstr>Cystotomy</vt:lpstr>
      <vt:lpstr>Cystotomy</vt:lpstr>
      <vt:lpstr> Urethrotomy </vt:lpstr>
      <vt:lpstr>urethrostomy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126</cp:revision>
  <dcterms:created xsi:type="dcterms:W3CDTF">2006-08-16T00:00:00Z</dcterms:created>
  <dcterms:modified xsi:type="dcterms:W3CDTF">2019-05-27T20:19:50Z</dcterms:modified>
</cp:coreProperties>
</file>